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5" autoAdjust="0"/>
    <p:restoredTop sz="94660"/>
  </p:normalViewPr>
  <p:slideViewPr>
    <p:cSldViewPr>
      <p:cViewPr varScale="1">
        <p:scale>
          <a:sx n="74" d="100"/>
          <a:sy n="74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4316EB2-D90B-45B1-9E71-909A2B528C99}" type="datetimeFigureOut">
              <a:rPr lang="es-CO" smtClean="0"/>
              <a:t>28/08/2014</a:t>
            </a:fld>
            <a:endParaRPr lang="es-CO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O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9287A6B-02B0-4E82-ADDE-686D7E6BED41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6EB2-D90B-45B1-9E71-909A2B528C99}" type="datetimeFigureOut">
              <a:rPr lang="es-CO" smtClean="0"/>
              <a:t>28/08/2014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7A6B-02B0-4E82-ADDE-686D7E6BED41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6EB2-D90B-45B1-9E71-909A2B528C99}" type="datetimeFigureOut">
              <a:rPr lang="es-CO" smtClean="0"/>
              <a:t>28/08/2014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7A6B-02B0-4E82-ADDE-686D7E6BED41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4316EB2-D90B-45B1-9E71-909A2B528C99}" type="datetimeFigureOut">
              <a:rPr lang="es-CO" smtClean="0"/>
              <a:t>28/08/2014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7A6B-02B0-4E82-ADDE-686D7E6BED41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4316EB2-D90B-45B1-9E71-909A2B528C99}" type="datetimeFigureOut">
              <a:rPr lang="es-CO" smtClean="0"/>
              <a:t>28/08/2014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9287A6B-02B0-4E82-ADDE-686D7E6BED41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316EB2-D90B-45B1-9E71-909A2B528C99}" type="datetimeFigureOut">
              <a:rPr lang="es-CO" smtClean="0"/>
              <a:t>28/08/2014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287A6B-02B0-4E82-ADDE-686D7E6BED41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4316EB2-D90B-45B1-9E71-909A2B528C99}" type="datetimeFigureOut">
              <a:rPr lang="es-CO" smtClean="0"/>
              <a:t>28/08/2014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9287A6B-02B0-4E82-ADDE-686D7E6BED41}" type="slidenum">
              <a:rPr lang="es-CO" smtClean="0"/>
              <a:t>‹Nº›</a:t>
            </a:fld>
            <a:endParaRPr lang="es-CO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6EB2-D90B-45B1-9E71-909A2B528C99}" type="datetimeFigureOut">
              <a:rPr lang="es-CO" smtClean="0"/>
              <a:t>28/08/2014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7A6B-02B0-4E82-ADDE-686D7E6BED41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316EB2-D90B-45B1-9E71-909A2B528C99}" type="datetimeFigureOut">
              <a:rPr lang="es-CO" smtClean="0"/>
              <a:t>28/08/2014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287A6B-02B0-4E82-ADDE-686D7E6BED41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4316EB2-D90B-45B1-9E71-909A2B528C99}" type="datetimeFigureOut">
              <a:rPr lang="es-CO" smtClean="0"/>
              <a:t>28/08/2014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9287A6B-02B0-4E82-ADDE-686D7E6BED41}" type="slidenum">
              <a:rPr lang="es-CO" smtClean="0"/>
              <a:t>‹Nº›</a:t>
            </a:fld>
            <a:endParaRPr lang="es-CO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4316EB2-D90B-45B1-9E71-909A2B528C99}" type="datetimeFigureOut">
              <a:rPr lang="es-CO" smtClean="0"/>
              <a:t>28/08/2014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9287A6B-02B0-4E82-ADDE-686D7E6BED41}" type="slidenum">
              <a:rPr lang="es-CO" smtClean="0"/>
              <a:t>‹Nº›</a:t>
            </a:fld>
            <a:endParaRPr lang="es-CO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4316EB2-D90B-45B1-9E71-909A2B528C99}" type="datetimeFigureOut">
              <a:rPr lang="es-CO" smtClean="0"/>
              <a:t>28/08/2014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9287A6B-02B0-4E82-ADDE-686D7E6BED41}" type="slidenum">
              <a:rPr lang="es-CO" smtClean="0"/>
              <a:t>‹Nº›</a:t>
            </a:fld>
            <a:endParaRPr lang="es-CO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0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FF00"/>
                </a:solidFill>
                <a:hlinkClick r:id="rId2" action="ppaction://hlinksldjump"/>
              </a:rPr>
              <a:t>CONCLUCIONES</a:t>
            </a:r>
            <a:endParaRPr lang="es-CO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s-CO" sz="2400" dirty="0" smtClean="0">
                <a:solidFill>
                  <a:srgbClr val="FFFF00"/>
                </a:solidFill>
              </a:rPr>
              <a:t>1.  </a:t>
            </a:r>
            <a:r>
              <a:rPr lang="es-CO" sz="2400" dirty="0" smtClean="0"/>
              <a:t>La tecnología es muy importante para la sociedad ya que aporta al crecimiento en el manejo del arte.</a:t>
            </a:r>
          </a:p>
          <a:p>
            <a:pPr marL="64008" indent="0">
              <a:buNone/>
            </a:pPr>
            <a:r>
              <a:rPr lang="es-CO" sz="2400" dirty="0" smtClean="0">
                <a:solidFill>
                  <a:srgbClr val="FFFF00"/>
                </a:solidFill>
              </a:rPr>
              <a:t>2.  </a:t>
            </a:r>
            <a:r>
              <a:rPr lang="es-CO" sz="2400" dirty="0" smtClean="0"/>
              <a:t>La tecnología es importante porque aporta a la naturaleza en su evolución.</a:t>
            </a:r>
          </a:p>
          <a:p>
            <a:pPr marL="64008" indent="0">
              <a:buNone/>
            </a:pPr>
            <a:r>
              <a:rPr lang="es-CO" sz="2400" dirty="0" smtClean="0">
                <a:solidFill>
                  <a:srgbClr val="FFFF00"/>
                </a:solidFill>
              </a:rPr>
              <a:t>3.  </a:t>
            </a:r>
            <a:r>
              <a:rPr lang="es-CO" sz="2400" dirty="0" smtClean="0"/>
              <a:t>Es necesario que la tecnología esté en nosotros porque nos apoya y nos ayuda a tener una vida mas fácil.</a:t>
            </a:r>
          </a:p>
        </p:txBody>
      </p:sp>
      <p:sp>
        <p:nvSpPr>
          <p:cNvPr id="4" name="3 Elipse"/>
          <p:cNvSpPr/>
          <p:nvPr/>
        </p:nvSpPr>
        <p:spPr>
          <a:xfrm>
            <a:off x="4283968" y="6023161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10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1427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25"/>
            <a:ext cx="9144000" cy="690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4207263" y="6309320"/>
            <a:ext cx="64807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61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152127"/>
          </a:xfrm>
        </p:spPr>
        <p:txBody>
          <a:bodyPr>
            <a:normAutofit/>
          </a:bodyPr>
          <a:lstStyle/>
          <a:p>
            <a:pPr algn="ctr"/>
            <a:r>
              <a:rPr lang="es-CO" sz="3600" dirty="0" smtClean="0">
                <a:solidFill>
                  <a:srgbClr val="C00000"/>
                </a:solidFill>
                <a:latin typeface="Lucida Calligraphy" pitchFamily="66" charset="0"/>
              </a:rPr>
              <a:t>CONCEPTOS BASICOS </a:t>
            </a:r>
            <a:endParaRPr lang="es-CO" sz="3600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4248472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CO" sz="1400" dirty="0" smtClean="0">
                <a:solidFill>
                  <a:srgbClr val="C00000"/>
                </a:solidFill>
              </a:rPr>
              <a:t>Diego Alberto Gallo J</a:t>
            </a:r>
          </a:p>
          <a:p>
            <a:pPr algn="ctr"/>
            <a:r>
              <a:rPr lang="es-CO" sz="1400" dirty="0" smtClean="0">
                <a:solidFill>
                  <a:srgbClr val="C00000"/>
                </a:solidFill>
              </a:rPr>
              <a:t>Pedro Pablo Gallo J</a:t>
            </a:r>
          </a:p>
          <a:p>
            <a:pPr algn="ctr"/>
            <a:endParaRPr lang="es-CO" sz="1400" dirty="0" smtClean="0">
              <a:solidFill>
                <a:srgbClr val="C00000"/>
              </a:solidFill>
            </a:endParaRPr>
          </a:p>
          <a:p>
            <a:pPr algn="ctr"/>
            <a:r>
              <a:rPr lang="es-CO" sz="1400" dirty="0" smtClean="0">
                <a:solidFill>
                  <a:srgbClr val="C00000"/>
                </a:solidFill>
              </a:rPr>
              <a:t>9.A</a:t>
            </a:r>
          </a:p>
          <a:p>
            <a:pPr algn="ctr"/>
            <a:endParaRPr lang="es-CO" sz="1400" dirty="0" smtClean="0">
              <a:solidFill>
                <a:srgbClr val="C00000"/>
              </a:solidFill>
            </a:endParaRPr>
          </a:p>
          <a:p>
            <a:pPr algn="ctr"/>
            <a:r>
              <a:rPr lang="es-CO" sz="14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s-CO" sz="1400" dirty="0" smtClean="0">
                <a:solidFill>
                  <a:srgbClr val="C00000"/>
                </a:solidFill>
              </a:rPr>
              <a:t>Carlos Fernández .Docente de tecnología e informática del grado 9</a:t>
            </a:r>
          </a:p>
          <a:p>
            <a:pPr algn="ctr"/>
            <a:endParaRPr lang="es-CO" sz="1400" dirty="0" smtClean="0">
              <a:solidFill>
                <a:srgbClr val="C00000"/>
              </a:solidFill>
            </a:endParaRPr>
          </a:p>
          <a:p>
            <a:pPr algn="ctr"/>
            <a:r>
              <a:rPr lang="es-CO" sz="1400" dirty="0" smtClean="0">
                <a:solidFill>
                  <a:srgbClr val="C00000"/>
                </a:solidFill>
              </a:rPr>
              <a:t>INSTITUCION EDUCATIVA LA SALLE DE CAMPO AMOR</a:t>
            </a:r>
          </a:p>
          <a:p>
            <a:pPr algn="ctr"/>
            <a:endParaRPr lang="es-CO" sz="1400" dirty="0" smtClean="0">
              <a:solidFill>
                <a:srgbClr val="C00000"/>
              </a:solidFill>
            </a:endParaRPr>
          </a:p>
          <a:p>
            <a:pPr algn="ctr"/>
            <a:endParaRPr lang="es-CO" sz="1400" dirty="0" smtClean="0">
              <a:solidFill>
                <a:srgbClr val="C00000"/>
              </a:solidFill>
            </a:endParaRPr>
          </a:p>
          <a:p>
            <a:pPr algn="ctr"/>
            <a:r>
              <a:rPr lang="es-CO" sz="1400" dirty="0" smtClean="0">
                <a:solidFill>
                  <a:srgbClr val="C00000"/>
                </a:solidFill>
              </a:rPr>
              <a:t>AREA DE TECNOLOGIA E INFORMÁTICA</a:t>
            </a:r>
          </a:p>
          <a:p>
            <a:pPr algn="ctr"/>
            <a:endParaRPr lang="es-CO" sz="1400" dirty="0" smtClean="0">
              <a:solidFill>
                <a:srgbClr val="C00000"/>
              </a:solidFill>
            </a:endParaRPr>
          </a:p>
          <a:p>
            <a:pPr algn="ctr"/>
            <a:r>
              <a:rPr lang="es-CO" sz="1400" dirty="0" smtClean="0">
                <a:solidFill>
                  <a:srgbClr val="C00000"/>
                </a:solidFill>
              </a:rPr>
              <a:t>MEDELLIN</a:t>
            </a:r>
          </a:p>
          <a:p>
            <a:pPr algn="ctr"/>
            <a:r>
              <a:rPr lang="es-CO" sz="1400" dirty="0" smtClean="0">
                <a:solidFill>
                  <a:srgbClr val="C00000"/>
                </a:solidFill>
              </a:rPr>
              <a:t>2014</a:t>
            </a:r>
            <a:endParaRPr lang="es-CO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C00000"/>
                </a:solidFill>
              </a:rPr>
              <a:t>CONTENIDOS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CO" sz="2000" dirty="0" smtClean="0">
              <a:solidFill>
                <a:srgbClr val="C00000"/>
              </a:solidFill>
            </a:endParaRPr>
          </a:p>
          <a:p>
            <a:pPr marL="64008" indent="0">
              <a:buNone/>
            </a:pPr>
            <a:r>
              <a:rPr lang="es-CO" sz="2000" dirty="0" smtClean="0">
                <a:solidFill>
                  <a:srgbClr val="C00000"/>
                </a:solidFill>
              </a:rPr>
              <a:t>LA TECNOLOGÍA</a:t>
            </a:r>
          </a:p>
          <a:p>
            <a:pPr marL="64008" indent="0">
              <a:buNone/>
            </a:pPr>
            <a:endParaRPr lang="es-CO" sz="2000" dirty="0" smtClean="0">
              <a:solidFill>
                <a:srgbClr val="FFFF00"/>
              </a:solidFill>
            </a:endParaRPr>
          </a:p>
          <a:p>
            <a:pPr marL="64008" indent="0">
              <a:buNone/>
            </a:pPr>
            <a:r>
              <a:rPr lang="es-CO" sz="2000" dirty="0" smtClean="0">
                <a:solidFill>
                  <a:srgbClr val="FFFF00"/>
                </a:solidFill>
                <a:hlinkClick r:id="rId2" action="ppaction://hlinksldjump"/>
              </a:rPr>
              <a:t>1. </a:t>
            </a:r>
            <a:r>
              <a:rPr lang="es-CO" sz="2000" dirty="0" smtClean="0">
                <a:solidFill>
                  <a:schemeClr val="bg1"/>
                </a:solidFill>
                <a:hlinkClick r:id="rId2" action="ppaction://hlinksldjump"/>
              </a:rPr>
              <a:t>conceptos básicos……………………………………………....4-6</a:t>
            </a:r>
            <a:endParaRPr lang="es-CO" sz="2000" dirty="0">
              <a:solidFill>
                <a:schemeClr val="bg1"/>
              </a:solidFill>
            </a:endParaRPr>
          </a:p>
          <a:p>
            <a:pPr marL="64008" indent="0">
              <a:buNone/>
            </a:pPr>
            <a:r>
              <a:rPr lang="es-CO" sz="2000" dirty="0" smtClean="0">
                <a:solidFill>
                  <a:srgbClr val="FFFF00"/>
                </a:solidFill>
                <a:hlinkClick r:id="rId3" action="ppaction://hlinksldjump"/>
              </a:rPr>
              <a:t>2. </a:t>
            </a:r>
            <a:r>
              <a:rPr lang="es-CO" sz="2000" dirty="0" smtClean="0">
                <a:solidFill>
                  <a:schemeClr val="bg1"/>
                </a:solidFill>
                <a:hlinkClick r:id="rId3" action="ppaction://hlinksldjump"/>
              </a:rPr>
              <a:t>Múltiples relaciones y posibilidades……...............................6-7</a:t>
            </a:r>
            <a:endParaRPr lang="es-CO" sz="2000" dirty="0" smtClean="0">
              <a:solidFill>
                <a:schemeClr val="bg1"/>
              </a:solidFill>
            </a:endParaRPr>
          </a:p>
          <a:p>
            <a:pPr marL="64008" indent="0">
              <a:buNone/>
            </a:pPr>
            <a:r>
              <a:rPr lang="es-CO" sz="2000" dirty="0" smtClean="0">
                <a:solidFill>
                  <a:srgbClr val="FFFF00"/>
                </a:solidFill>
                <a:hlinkClick r:id="rId4" action="ppaction://hlinksldjump"/>
              </a:rPr>
              <a:t>3. </a:t>
            </a:r>
            <a:r>
              <a:rPr lang="es-CO" sz="2000" dirty="0" smtClean="0">
                <a:solidFill>
                  <a:schemeClr val="bg1"/>
                </a:solidFill>
                <a:hlinkClick r:id="rId4" action="ppaction://hlinksldjump"/>
              </a:rPr>
              <a:t>Innovación, invención y descubrimiento …………………..7-8</a:t>
            </a:r>
            <a:endParaRPr lang="es-CO" sz="2000" dirty="0" smtClean="0">
              <a:solidFill>
                <a:schemeClr val="bg1"/>
              </a:solidFill>
            </a:endParaRPr>
          </a:p>
          <a:p>
            <a:pPr marL="64008" indent="0">
              <a:buNone/>
            </a:pPr>
            <a:r>
              <a:rPr lang="es-CO" sz="2000" dirty="0" smtClean="0">
                <a:solidFill>
                  <a:srgbClr val="FFFF00"/>
                </a:solidFill>
                <a:hlinkClick r:id="rId5" action="ppaction://hlinksldjump"/>
              </a:rPr>
              <a:t>4. </a:t>
            </a:r>
            <a:r>
              <a:rPr lang="es-CO" sz="2000" dirty="0" smtClean="0">
                <a:solidFill>
                  <a:schemeClr val="bg1"/>
                </a:solidFill>
                <a:hlinkClick r:id="rId5" action="ppaction://hlinksldjump"/>
              </a:rPr>
              <a:t>Diseño………………………………………………………………8</a:t>
            </a:r>
            <a:endParaRPr lang="es-CO" sz="2000" dirty="0" smtClean="0">
              <a:solidFill>
                <a:schemeClr val="bg1"/>
              </a:solidFill>
            </a:endParaRPr>
          </a:p>
          <a:p>
            <a:pPr marL="64008" indent="0">
              <a:buNone/>
            </a:pPr>
            <a:r>
              <a:rPr lang="es-CO" sz="2000" dirty="0" smtClean="0">
                <a:solidFill>
                  <a:srgbClr val="FFFF00"/>
                </a:solidFill>
                <a:hlinkClick r:id="rId5" action="ppaction://hlinksldjump"/>
              </a:rPr>
              <a:t>5. </a:t>
            </a:r>
            <a:r>
              <a:rPr lang="es-CO" sz="2000" dirty="0" smtClean="0">
                <a:solidFill>
                  <a:schemeClr val="bg1"/>
                </a:solidFill>
                <a:hlinkClick r:id="rId5" action="ppaction://hlinksldjump"/>
              </a:rPr>
              <a:t>Informática………………………………………………………..8-9</a:t>
            </a:r>
            <a:endParaRPr lang="es-CO" sz="2000" dirty="0" smtClean="0">
              <a:solidFill>
                <a:schemeClr val="bg1"/>
              </a:solidFill>
            </a:endParaRPr>
          </a:p>
          <a:p>
            <a:pPr marL="64008" indent="0">
              <a:buNone/>
            </a:pPr>
            <a:r>
              <a:rPr lang="es-CO" sz="2000" dirty="0" smtClean="0">
                <a:solidFill>
                  <a:srgbClr val="FFFF00"/>
                </a:solidFill>
                <a:hlinkClick r:id="rId6" action="ppaction://hlinksldjump"/>
              </a:rPr>
              <a:t>6. </a:t>
            </a:r>
            <a:r>
              <a:rPr lang="es-CO" sz="2000" dirty="0" smtClean="0">
                <a:solidFill>
                  <a:schemeClr val="bg1"/>
                </a:solidFill>
                <a:hlinkClick r:id="rId6" action="ppaction://hlinksldjump"/>
              </a:rPr>
              <a:t>Ética………………………………………………………………...9 </a:t>
            </a:r>
            <a:r>
              <a:rPr lang="es-CO" sz="2000" dirty="0" smtClean="0">
                <a:solidFill>
                  <a:schemeClr val="bg1"/>
                </a:solidFill>
              </a:rPr>
              <a:t> </a:t>
            </a:r>
          </a:p>
          <a:p>
            <a:pPr marL="64008" indent="0">
              <a:buNone/>
            </a:pPr>
            <a:r>
              <a:rPr lang="es-CO" sz="2000" dirty="0" smtClean="0">
                <a:solidFill>
                  <a:schemeClr val="bg1"/>
                </a:solidFill>
                <a:hlinkClick r:id="rId7" action="ppaction://hlinksldjump"/>
              </a:rPr>
              <a:t>7. Conclusiones………………………………………………..........10</a:t>
            </a:r>
            <a:r>
              <a:rPr lang="es-CO" sz="2000" dirty="0" smtClean="0">
                <a:solidFill>
                  <a:schemeClr val="bg1"/>
                </a:solidFill>
              </a:rPr>
              <a:t>  </a:t>
            </a:r>
          </a:p>
          <a:p>
            <a:pPr marL="64008" indent="0">
              <a:buNone/>
            </a:pPr>
            <a:r>
              <a:rPr lang="es-CO" sz="2000" dirty="0" smtClean="0">
                <a:solidFill>
                  <a:schemeClr val="bg1"/>
                </a:solidFill>
                <a:hlinkClick r:id="rId8" action="ppaction://hlinksldjump"/>
              </a:rPr>
              <a:t>8. Cuadro comparativo……………………………………………11</a:t>
            </a:r>
            <a:endParaRPr lang="es-CO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4572000" y="6309320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952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4067944" y="6309320"/>
            <a:ext cx="50405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15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2" y="0"/>
            <a:ext cx="9164492" cy="690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4561754" y="6381328"/>
            <a:ext cx="44229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9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3995936" y="6309320"/>
            <a:ext cx="64807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02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4571999" y="6309320"/>
            <a:ext cx="432049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8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6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4139952" y="6309320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558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197</TotalTime>
  <Words>157</Words>
  <Application>Microsoft Office PowerPoint</Application>
  <PresentationFormat>Presentación en pantalla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Brío</vt:lpstr>
      <vt:lpstr>Presentación de PowerPoint</vt:lpstr>
      <vt:lpstr>CONCEPTOS BASICOS </vt:lpstr>
      <vt:lpstr>CONTENIDOS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</dc:creator>
  <cp:lastModifiedBy>Luis</cp:lastModifiedBy>
  <cp:revision>10</cp:revision>
  <dcterms:created xsi:type="dcterms:W3CDTF">2014-08-28T19:44:17Z</dcterms:created>
  <dcterms:modified xsi:type="dcterms:W3CDTF">2014-08-28T23:02:08Z</dcterms:modified>
</cp:coreProperties>
</file>